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60" r:id="rId4"/>
    <p:sldId id="261" r:id="rId5"/>
    <p:sldId id="262" r:id="rId6"/>
    <p:sldId id="263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3387B9-AA78-494A-AD10-51B06B8902F3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B06A6-5D0E-4D5F-B288-DCE08A0A49A6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764338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B06A6-5D0E-4D5F-B288-DCE08A0A49A6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B06A6-5D0E-4D5F-B288-DCE08A0A49A6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B06A6-5D0E-4D5F-B288-DCE08A0A49A6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B06A6-5D0E-4D5F-B288-DCE08A0A49A6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B06A6-5D0E-4D5F-B288-DCE08A0A49A6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B06A6-5D0E-4D5F-B288-DCE08A0A49A6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B06A6-5D0E-4D5F-B288-DCE08A0A49A6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B06A6-5D0E-4D5F-B288-DCE08A0A49A6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B06A6-5D0E-4D5F-B288-DCE08A0A49A6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830608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173530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4159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464776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11207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2867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85747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001100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55134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34412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44149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74230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16" y="2780928"/>
            <a:ext cx="7344816" cy="1008112"/>
          </a:xfrm>
        </p:spPr>
        <p:txBody>
          <a:bodyPr>
            <a:noAutofit/>
          </a:bodyPr>
          <a:lstStyle/>
          <a:p>
            <a:pPr algn="l"/>
            <a:r>
              <a:rPr lang="pt-PT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Informativo</a:t>
            </a:r>
            <a:endParaRPr lang="pt-PT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12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Informativo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5256584"/>
          </a:xfrm>
        </p:spPr>
        <p:txBody>
          <a:bodyPr anchor="t" anchorCtr="0">
            <a:normAutofit/>
          </a:bodyPr>
          <a:lstStyle/>
          <a:p>
            <a:pPr algn="just"/>
            <a:r>
              <a:rPr lang="pt-PT" sz="2800" dirty="0" smtClean="0">
                <a:solidFill>
                  <a:schemeClr val="tx1"/>
                </a:solidFill>
              </a:rPr>
              <a:t>Assim, quando escrevemos um texto informativo, estamos a esclarecer, a ensinar, a dar conhecimento ao leitor sobre um determinado assunto.</a:t>
            </a:r>
          </a:p>
        </p:txBody>
      </p:sp>
      <p:pic>
        <p:nvPicPr>
          <p:cNvPr id="8" name="Imagem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131840" y="3212976"/>
            <a:ext cx="288032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Informativo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1520" y="1340768"/>
            <a:ext cx="8640960" cy="52565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Os </a:t>
            </a:r>
            <a:r>
              <a:rPr kumimoji="0" lang="pt-PT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textos informativos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são textos sobre os mais variados assuntos, cuja função é 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transmitir informação ao leitor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pic>
        <p:nvPicPr>
          <p:cNvPr id="7" name="Imagem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988000" y="2780928"/>
            <a:ext cx="3168000" cy="31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Informativo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5256584"/>
          </a:xfrm>
        </p:spPr>
        <p:txBody>
          <a:bodyPr anchor="t" anchorCtr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pt-PT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Informar</a:t>
            </a:r>
            <a:r>
              <a:rPr lang="pt-PT" sz="2800" dirty="0" smtClean="0">
                <a:solidFill>
                  <a:schemeClr val="tx1"/>
                </a:solidFill>
              </a:rPr>
              <a:t> significa:</a:t>
            </a:r>
          </a:p>
          <a:p>
            <a:pPr lvl="1" algn="just">
              <a:buFont typeface="Arial" pitchFamily="34" charset="0"/>
              <a:buChar char="•"/>
            </a:pPr>
            <a:r>
              <a:rPr lang="pt-PT" sz="2600" dirty="0" smtClean="0">
                <a:solidFill>
                  <a:schemeClr val="tx1"/>
                </a:solidFill>
              </a:rPr>
              <a:t> dar conhecimento</a:t>
            </a:r>
          </a:p>
          <a:p>
            <a:pPr lvl="1" algn="just">
              <a:buFont typeface="Arial" pitchFamily="34" charset="0"/>
              <a:buChar char="•"/>
            </a:pPr>
            <a:r>
              <a:rPr lang="pt-PT" sz="2600" dirty="0" smtClean="0">
                <a:solidFill>
                  <a:schemeClr val="tx1"/>
                </a:solidFill>
              </a:rPr>
              <a:t> esclarecer</a:t>
            </a:r>
          </a:p>
          <a:p>
            <a:pPr lvl="1" algn="just">
              <a:buFont typeface="Arial" pitchFamily="34" charset="0"/>
              <a:buChar char="•"/>
            </a:pPr>
            <a:r>
              <a:rPr lang="pt-PT" sz="2600" dirty="0" smtClean="0">
                <a:solidFill>
                  <a:schemeClr val="tx1"/>
                </a:solidFill>
              </a:rPr>
              <a:t> elucidar</a:t>
            </a:r>
          </a:p>
          <a:p>
            <a:pPr lvl="1" algn="just">
              <a:buFont typeface="Arial" pitchFamily="34" charset="0"/>
              <a:buChar char="•"/>
            </a:pPr>
            <a:r>
              <a:rPr lang="pt-PT" sz="2600" dirty="0" smtClean="0">
                <a:solidFill>
                  <a:schemeClr val="tx1"/>
                </a:solidFill>
              </a:rPr>
              <a:t> ensinar</a:t>
            </a:r>
          </a:p>
          <a:p>
            <a:pPr lvl="1" algn="just">
              <a:buFont typeface="Arial" pitchFamily="34" charset="0"/>
              <a:buChar char="•"/>
            </a:pPr>
            <a:r>
              <a:rPr lang="pt-PT" sz="2600" dirty="0" smtClean="0">
                <a:solidFill>
                  <a:schemeClr val="tx1"/>
                </a:solidFill>
              </a:rPr>
              <a:t> instruir</a:t>
            </a:r>
          </a:p>
          <a:p>
            <a:pPr algn="just"/>
            <a:endParaRPr lang="pt-PT" sz="2800" dirty="0" smtClean="0">
              <a:solidFill>
                <a:schemeClr val="tx1"/>
              </a:solidFill>
            </a:endParaRPr>
          </a:p>
          <a:p>
            <a:pPr algn="just">
              <a:buFont typeface="Arial" pitchFamily="34" charset="0"/>
              <a:buChar char="•"/>
            </a:pPr>
            <a:endParaRPr lang="pt-PT" sz="2800" dirty="0" smtClean="0">
              <a:solidFill>
                <a:schemeClr val="tx1"/>
              </a:solidFill>
            </a:endParaRPr>
          </a:p>
          <a:p>
            <a:pPr algn="just">
              <a:buFont typeface="Arial" pitchFamily="34" charset="0"/>
              <a:buChar char="•"/>
            </a:pPr>
            <a:endParaRPr lang="pt-PT" sz="2800" dirty="0" smtClean="0">
              <a:solidFill>
                <a:schemeClr val="tx1"/>
              </a:solidFill>
            </a:endParaRPr>
          </a:p>
        </p:txBody>
      </p:sp>
      <p:pic>
        <p:nvPicPr>
          <p:cNvPr id="8" name="Imagem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38127" y="2492896"/>
            <a:ext cx="2753544" cy="295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Informativo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4248472" cy="5256584"/>
          </a:xfrm>
        </p:spPr>
        <p:txBody>
          <a:bodyPr>
            <a:normAutofit/>
          </a:bodyPr>
          <a:lstStyle/>
          <a:p>
            <a:pPr algn="just"/>
            <a:r>
              <a:rPr lang="pt-PT" sz="2600" dirty="0" smtClean="0">
                <a:solidFill>
                  <a:schemeClr val="tx1"/>
                </a:solidFill>
              </a:rPr>
              <a:t>São exemplos do texto informativo as 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notícias</a:t>
            </a:r>
            <a:r>
              <a:rPr lang="pt-PT" sz="2600" dirty="0" smtClean="0">
                <a:solidFill>
                  <a:schemeClr val="tx1"/>
                </a:solidFill>
              </a:rPr>
              <a:t> e 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artigos</a:t>
            </a:r>
            <a:r>
              <a:rPr lang="pt-PT" sz="2600" dirty="0" smtClean="0">
                <a:solidFill>
                  <a:schemeClr val="tx1"/>
                </a:solidFill>
              </a:rPr>
              <a:t> que encontramos em jornais e revistas, os 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avisos</a:t>
            </a:r>
            <a:r>
              <a:rPr lang="pt-PT" sz="2600" dirty="0" smtClean="0">
                <a:solidFill>
                  <a:schemeClr val="tx1"/>
                </a:solidFill>
              </a:rPr>
              <a:t>, os 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folhetos informativos dos medicamentos</a:t>
            </a:r>
            <a:r>
              <a:rPr lang="pt-PT" sz="2600" dirty="0" smtClean="0">
                <a:solidFill>
                  <a:schemeClr val="tx1"/>
                </a:solidFill>
              </a:rPr>
              <a:t> e os 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rótulos de embalagens alimentares</a:t>
            </a:r>
            <a:r>
              <a:rPr lang="pt-PT" sz="2600" dirty="0" smtClean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148064" y="2708920"/>
            <a:ext cx="2736304" cy="182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Informativo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576064"/>
          </a:xfrm>
        </p:spPr>
        <p:txBody>
          <a:bodyPr>
            <a:normAutofit/>
          </a:bodyPr>
          <a:lstStyle/>
          <a:p>
            <a:pPr algn="just"/>
            <a:r>
              <a:rPr lang="pt-PT" sz="2800" dirty="0" smtClean="0">
                <a:solidFill>
                  <a:schemeClr val="tx1"/>
                </a:solidFill>
              </a:rPr>
              <a:t>O </a:t>
            </a:r>
            <a:r>
              <a:rPr lang="pt-PT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informativo </a:t>
            </a:r>
            <a:r>
              <a:rPr lang="pt-PT" sz="2800" dirty="0" smtClean="0">
                <a:solidFill>
                  <a:schemeClr val="tx1"/>
                </a:solidFill>
              </a:rPr>
              <a:t>tem características próprias:</a:t>
            </a: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755576" y="2276872"/>
            <a:ext cx="4608512" cy="1692771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não </a:t>
            </a:r>
            <a:r>
              <a:rPr lang="pt-PT" sz="2600" dirty="0" smtClean="0"/>
              <a:t>contém</a:t>
            </a: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opiniões, mas sim</a:t>
            </a:r>
            <a:r>
              <a:rPr kumimoji="0" lang="pt-PT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descrições</a:t>
            </a:r>
            <a:r>
              <a:rPr kumimoji="0" lang="pt-PT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explicações.</a:t>
            </a:r>
            <a:r>
              <a:rPr kumimoji="0" lang="pt-PT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pt-PT" sz="2600" dirty="0" smtClean="0"/>
              <a:t>Por</a:t>
            </a: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isso, </a:t>
            </a: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</a:t>
            </a:r>
            <a:r>
              <a:rPr kumimoji="0" lang="pt-PT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linguagem</a:t>
            </a: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usada é clara, precisa e </a:t>
            </a:r>
            <a:r>
              <a:rPr kumimoji="0" lang="pt-PT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objetiva</a:t>
            </a:r>
            <a:r>
              <a:rPr kumimoji="0" lang="pt-PT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t>;</a:t>
            </a:r>
            <a:endParaRPr kumimoji="0" lang="pt-PT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m 1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99992" y="4365104"/>
            <a:ext cx="280831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Informativo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755576" y="2204864"/>
            <a:ext cx="3816424" cy="129266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 classes de palavras que predominam são os </a:t>
            </a:r>
            <a:r>
              <a:rPr kumimoji="0" lang="pt-PT" sz="2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nomes</a:t>
            </a:r>
            <a:r>
              <a:rPr kumimoji="0" lang="pt-PT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os </a:t>
            </a:r>
            <a:r>
              <a:rPr kumimoji="0" lang="pt-PT" sz="2600" b="1" i="0" u="none" strike="noStrike" kern="120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verbos</a:t>
            </a:r>
            <a:r>
              <a:rPr kumimoji="0" lang="pt-PT" sz="2600" i="0" u="none" strike="noStrike" kern="1200" cap="none" spc="0" normalizeH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;</a:t>
            </a:r>
            <a:endParaRPr kumimoji="0" lang="pt-PT" sz="26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755576" y="4365104"/>
            <a:ext cx="3816424" cy="129266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 tipo de frase mais utilizado é o </a:t>
            </a:r>
            <a:r>
              <a:rPr kumimoji="0" lang="pt-PT" sz="2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declarativo</a:t>
            </a:r>
            <a:r>
              <a:rPr kumimoji="0" lang="pt-PT" sz="26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n-lt"/>
                <a:ea typeface="+mn-ea"/>
                <a:cs typeface="+mn-cs"/>
              </a:rPr>
              <a:t>;</a:t>
            </a:r>
            <a:endParaRPr kumimoji="0" lang="pt-PT" sz="26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" name="Imagem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80112" y="3005953"/>
            <a:ext cx="2376264" cy="178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Informativo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755576" y="2348880"/>
            <a:ext cx="3816424" cy="89255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457200" lvl="0" indent="-457200" algn="just">
              <a:spcBef>
                <a:spcPct val="20000"/>
              </a:spcBef>
              <a:buFont typeface="+mj-lt"/>
              <a:buAutoNum type="arabicPeriod" startAt="4"/>
              <a:defRPr/>
            </a:pPr>
            <a:r>
              <a:rPr lang="pt-PT" sz="2600" dirty="0" smtClean="0"/>
              <a:t>predomina a </a:t>
            </a:r>
            <a:r>
              <a:rPr lang="pt-PT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3.ᵃ pessoa do singular</a:t>
            </a:r>
            <a:r>
              <a:rPr lang="pt-PT" sz="2600" dirty="0" smtClean="0"/>
              <a:t>; </a:t>
            </a:r>
            <a:endParaRPr lang="pt-PT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755576" y="4309065"/>
            <a:ext cx="3816424" cy="129266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457200" lvl="0" indent="-457200" algn="just">
              <a:spcBef>
                <a:spcPct val="20000"/>
              </a:spcBef>
              <a:buFont typeface="+mj-lt"/>
              <a:buAutoNum type="arabicPeriod" startAt="5"/>
              <a:defRPr/>
            </a:pPr>
            <a:r>
              <a:rPr lang="pt-PT" sz="2600" dirty="0" smtClean="0"/>
              <a:t>os verbos são usados sobretudo no </a:t>
            </a:r>
            <a:r>
              <a:rPr lang="pt-PT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modo indicativo</a:t>
            </a:r>
            <a:r>
              <a:rPr lang="pt-PT" sz="2600" dirty="0" smtClean="0"/>
              <a:t>.</a:t>
            </a:r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64088" y="2957302"/>
            <a:ext cx="2742676" cy="182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Informativo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576064"/>
          </a:xfrm>
        </p:spPr>
        <p:txBody>
          <a:bodyPr>
            <a:normAutofit/>
          </a:bodyPr>
          <a:lstStyle/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Quando se escreve um texto informativo, deve-se:</a:t>
            </a: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83568" y="2276872"/>
            <a:ext cx="4608000" cy="138499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sp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pesquisar </a:t>
            </a:r>
            <a:r>
              <a:rPr lang="pt-PT" sz="2800" dirty="0" smtClean="0"/>
              <a:t>e</a:t>
            </a:r>
            <a:r>
              <a:rPr lang="pt-P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</a:t>
            </a:r>
            <a:r>
              <a:rPr kumimoji="0" lang="pt-PT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colher informações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relevantes sobre o assunto a abordar;</a:t>
            </a:r>
          </a:p>
        </p:txBody>
      </p:sp>
      <p:pic>
        <p:nvPicPr>
          <p:cNvPr id="11" name="Imagem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940152" y="3021064"/>
            <a:ext cx="2304256" cy="153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m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419872" y="4236523"/>
            <a:ext cx="2736304" cy="176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Texto Informativo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755576" y="1916832"/>
            <a:ext cx="4320480" cy="2092881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457200" lvl="0" indent="-457200">
              <a:spcBef>
                <a:spcPct val="20000"/>
              </a:spcBef>
              <a:buFont typeface="+mj-lt"/>
              <a:buAutoNum type="arabicPeriod" startAt="2"/>
              <a:defRPr/>
            </a:pPr>
            <a:r>
              <a:rPr lang="pt-PT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 dar opiniões</a:t>
            </a:r>
            <a:r>
              <a:rPr lang="pt-PT" sz="2600" dirty="0" smtClean="0"/>
              <a:t> ou fazer juízos </a:t>
            </a:r>
            <a:r>
              <a:rPr lang="pt-PT" sz="2600" smtClean="0"/>
              <a:t>de </a:t>
            </a:r>
            <a:r>
              <a:rPr lang="pt-PT" sz="2600" smtClean="0"/>
              <a:t>valor, </a:t>
            </a:r>
            <a:r>
              <a:rPr lang="pt-PT" sz="2600" dirty="0" smtClean="0"/>
              <a:t>nomeadamente através do uso de adjetivos valorativos;</a:t>
            </a:r>
            <a:endParaRPr lang="pt-PT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755576" y="4653136"/>
            <a:ext cx="4320480" cy="129266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457200" lvl="0" indent="-457200" algn="just">
              <a:spcBef>
                <a:spcPct val="20000"/>
              </a:spcBef>
              <a:buFont typeface="+mj-lt"/>
              <a:buAutoNum type="arabicPeriod" startAt="3"/>
              <a:defRPr/>
            </a:pPr>
            <a:r>
              <a:rPr lang="pt-PT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usar linguagem objetiva</a:t>
            </a:r>
            <a:r>
              <a:rPr lang="pt-PT" sz="2600" dirty="0" smtClean="0"/>
              <a:t> (frases declarativas, modo indicativo, 3.ᵃ pessoa).</a:t>
            </a:r>
            <a:endParaRPr lang="pt-PT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Imagem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760132" y="3068960"/>
            <a:ext cx="237626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237</Words>
  <Application>Microsoft Office PowerPoint</Application>
  <PresentationFormat>On-screen Show (4:3)</PresentationFormat>
  <Paragraphs>39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Texto Informativo</vt:lpstr>
      <vt:lpstr>Texto Informativo</vt:lpstr>
      <vt:lpstr>Texto Informativo</vt:lpstr>
      <vt:lpstr>Texto Informativo</vt:lpstr>
      <vt:lpstr>Texto Informativo</vt:lpstr>
      <vt:lpstr>Texto Informativo</vt:lpstr>
      <vt:lpstr>Texto Informativo</vt:lpstr>
      <vt:lpstr>Texto Informativo</vt:lpstr>
      <vt:lpstr>Texto Informativo</vt:lpstr>
      <vt:lpstr>Texto Informativo</vt:lpstr>
    </vt:vector>
  </TitlesOfParts>
  <Company>LeYa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título vai aqui!</dc:title>
  <dc:creator>ealmeida</dc:creator>
  <cp:lastModifiedBy>Mario Ferreira - AccountAdmin</cp:lastModifiedBy>
  <cp:revision>43</cp:revision>
  <dcterms:created xsi:type="dcterms:W3CDTF">2011-07-04T12:17:41Z</dcterms:created>
  <dcterms:modified xsi:type="dcterms:W3CDTF">2011-08-12T10:04:27Z</dcterms:modified>
</cp:coreProperties>
</file>